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EAEDC-20EA-4810-BBEE-DDECB6072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64F905-A00F-4F5C-944C-BF35BCAA6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8304F4-6B88-422F-BB81-1231AC01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2818-7B1D-4E75-AF74-E4E455A1F5DA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619C96-0970-4EC0-8136-1C200951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0B4DC0-00AE-4F04-896B-265691C9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CF3-C93E-4A87-9D21-7A3932BFA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45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F7974-1544-4347-90BE-E277B2D9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0B2FB0-0565-4E19-BFFA-269FCD4DA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FBE09B-4F9C-437E-9F65-4E32397A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2818-7B1D-4E75-AF74-E4E455A1F5DA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3CEE22-794E-4797-BAED-87C4C464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611696-A29F-4E95-AC13-035F0798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CF3-C93E-4A87-9D21-7A3932BFA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47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A9B54E-8894-43D3-A23D-3DDCEAEE3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73655E-3FF3-4C14-A1AB-844E2E396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32AC2F-23FF-44A2-A4E7-FE1995FD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2818-7B1D-4E75-AF74-E4E455A1F5DA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F9611B-E928-4FB2-ACD7-4B2BDF21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BD2165-74DB-4009-B511-E6CDAE14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CF3-C93E-4A87-9D21-7A3932BFA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10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03DA1-124A-4034-84EF-4CAA462D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8CEEC9-FCC1-47F1-B78C-90C3304DE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5AD560-6624-4FA1-B8CB-F527D33A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2818-7B1D-4E75-AF74-E4E455A1F5DA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FA9CCD-3CE1-4E06-9744-1B4DDDAE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9F25DD-EA21-4729-8A3F-4C7F5AFC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CF3-C93E-4A87-9D21-7A3932BFA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13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CF837-9220-413C-BF14-11DA1DE2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CB97C7-F5C4-498C-BA2F-7C04E224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F8C4E7-E162-4EF3-8121-F7E82949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2818-7B1D-4E75-AF74-E4E455A1F5DA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8E58C1-C503-4275-9937-2F9875CB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04DF4D-0F8E-41B7-85DB-261C9319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CF3-C93E-4A87-9D21-7A3932BFA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49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7839F-716D-4DF3-B337-F4F3E404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1902BB-022B-4DD5-B15C-CDB177BB1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F44C9A-7968-4280-B606-FDB23DD96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874932-9DDF-435F-B6AC-A59E160C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2818-7B1D-4E75-AF74-E4E455A1F5DA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98B0CE-3E54-4CE5-B1B9-75347219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596590-2D79-4E03-8584-B78945F2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CF3-C93E-4A87-9D21-7A3932BFA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20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EAABAF-B4B9-434F-97CD-E46B085A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801228-7A07-44B2-8D8D-1AC3B3AF0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34112B-F034-4D3B-A252-5C218EBF1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3F81B1-B6D3-4EE4-86C9-0D12B3C1B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4FC850-7D9B-462F-9E34-C4B9E9C60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0AB014-F7F0-4E57-8EE9-AF57A4CF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2818-7B1D-4E75-AF74-E4E455A1F5DA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F45B86-85BB-4A1F-A4A6-0901A4D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8BEA15-DC68-4357-9F35-51456B67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CF3-C93E-4A87-9D21-7A3932BFA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07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AAF96-A766-44F2-AAC6-DEC1FA01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DFB402-36B1-44DA-A264-EB059031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2818-7B1D-4E75-AF74-E4E455A1F5DA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447510-6D78-45CA-A057-E97231EC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5CF32A-D46A-473B-898F-FFD4A5AB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CF3-C93E-4A87-9D21-7A3932BFA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77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BA01FB-332B-427C-B387-7B31200E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2818-7B1D-4E75-AF74-E4E455A1F5DA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E05BC7-8EFD-4719-8BDB-0D4A45D6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9CF369-FA46-4AEB-AE63-E80CFFE5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CF3-C93E-4A87-9D21-7A3932BFA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26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F2726-0717-4A40-A416-8B342690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9C5E5B-66EA-443D-B0F9-E05CD3D67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997336-9535-4320-92A9-882F2BF37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88E4F3-16F8-4360-B92C-5CE380C8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2818-7B1D-4E75-AF74-E4E455A1F5DA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CF6EE1-EDE1-4DC8-B254-F62DA6BB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972D16-471B-4134-8427-C038B75D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CF3-C93E-4A87-9D21-7A3932BFA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29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5C064-C45B-46FD-8D70-5A43E95E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CB4C05-BC5F-4565-B9A7-118C352BB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9C01F8-2287-4B3D-83E9-9D2F0E879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F1E14D-D442-4CA1-A3A8-EA6B7AB2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2818-7B1D-4E75-AF74-E4E455A1F5DA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920756-6DD4-4032-823F-5C7B145B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9D887E-CF8D-4369-8ADE-9A645E28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CF3-C93E-4A87-9D21-7A3932BFA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68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5AA1A-050D-4EC5-A68D-43C079D6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5D7063-6AF3-40B3-9085-7D4ECF7AA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A9EB67-DAFD-4B45-A5C8-616F086AF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82818-7B1D-4E75-AF74-E4E455A1F5DA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6BE882-F1B7-418D-917E-5424C89A3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DA3A17-F410-4BAC-B10B-3667559B2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94CF3-C93E-4A87-9D21-7A3932BFA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22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BDDD7A-DD8F-4675-BFD5-21E40C680BC5}"/>
              </a:ext>
            </a:extLst>
          </p:cNvPr>
          <p:cNvSpPr/>
          <p:nvPr/>
        </p:nvSpPr>
        <p:spPr>
          <a:xfrm>
            <a:off x="7228110" y="1124339"/>
            <a:ext cx="4320072" cy="14042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05EF6D-772A-4655-8040-0FD6610F8956}"/>
              </a:ext>
            </a:extLst>
          </p:cNvPr>
          <p:cNvSpPr/>
          <p:nvPr/>
        </p:nvSpPr>
        <p:spPr>
          <a:xfrm>
            <a:off x="4200329" y="3428999"/>
            <a:ext cx="6949753" cy="2953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FA90261-4812-4326-AC9C-ABC36BB0819A}"/>
              </a:ext>
            </a:extLst>
          </p:cNvPr>
          <p:cNvCxnSpPr>
            <a:cxnSpLocks/>
          </p:cNvCxnSpPr>
          <p:nvPr/>
        </p:nvCxnSpPr>
        <p:spPr>
          <a:xfrm>
            <a:off x="784305" y="2517132"/>
            <a:ext cx="2582" cy="368150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C6C0476-B5D1-4EEB-9767-758ECDB4AF71}"/>
              </a:ext>
            </a:extLst>
          </p:cNvPr>
          <p:cNvCxnSpPr>
            <a:cxnSpLocks/>
          </p:cNvCxnSpPr>
          <p:nvPr/>
        </p:nvCxnSpPr>
        <p:spPr>
          <a:xfrm flipH="1">
            <a:off x="2547271" y="2504198"/>
            <a:ext cx="46651" cy="36944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B107357-AA69-403E-8D64-98A620B5F652}"/>
              </a:ext>
            </a:extLst>
          </p:cNvPr>
          <p:cNvCxnSpPr>
            <a:cxnSpLocks/>
          </p:cNvCxnSpPr>
          <p:nvPr/>
        </p:nvCxnSpPr>
        <p:spPr>
          <a:xfrm flipH="1">
            <a:off x="786887" y="6198637"/>
            <a:ext cx="177904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5C785B2-4A51-4B22-88EB-C8B69AC8EA04}"/>
              </a:ext>
            </a:extLst>
          </p:cNvPr>
          <p:cNvSpPr/>
          <p:nvPr/>
        </p:nvSpPr>
        <p:spPr>
          <a:xfrm>
            <a:off x="7228110" y="678803"/>
            <a:ext cx="4320072" cy="3009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1465A3-38F8-444B-8272-4FA07AB65D0D}"/>
              </a:ext>
            </a:extLst>
          </p:cNvPr>
          <p:cNvSpPr/>
          <p:nvPr/>
        </p:nvSpPr>
        <p:spPr>
          <a:xfrm>
            <a:off x="783782" y="669472"/>
            <a:ext cx="5592148" cy="310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5F51B7-EF0A-4735-9F95-8387C0D669E1}"/>
              </a:ext>
            </a:extLst>
          </p:cNvPr>
          <p:cNvSpPr/>
          <p:nvPr/>
        </p:nvSpPr>
        <p:spPr>
          <a:xfrm rot="16200000">
            <a:off x="-2167780" y="3378864"/>
            <a:ext cx="5329296" cy="310243"/>
          </a:xfrm>
          <a:prstGeom prst="rect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5411146-25BB-4EA1-9748-617A7C41B9B0}"/>
              </a:ext>
            </a:extLst>
          </p:cNvPr>
          <p:cNvCxnSpPr>
            <a:cxnSpLocks/>
            <a:endCxn id="87" idx="3"/>
          </p:cNvCxnSpPr>
          <p:nvPr/>
        </p:nvCxnSpPr>
        <p:spPr>
          <a:xfrm>
            <a:off x="6494105" y="1131057"/>
            <a:ext cx="1879" cy="13948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7B0EC1B-0250-4775-A4B6-E31C045812C4}"/>
              </a:ext>
            </a:extLst>
          </p:cNvPr>
          <p:cNvCxnSpPr>
            <a:cxnSpLocks/>
          </p:cNvCxnSpPr>
          <p:nvPr/>
        </p:nvCxnSpPr>
        <p:spPr>
          <a:xfrm>
            <a:off x="7128589" y="1124339"/>
            <a:ext cx="0" cy="1404257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119BDF73-851F-4BCC-B886-65A0D723AFED}"/>
              </a:ext>
            </a:extLst>
          </p:cNvPr>
          <p:cNvCxnSpPr>
            <a:cxnSpLocks/>
          </p:cNvCxnSpPr>
          <p:nvPr/>
        </p:nvCxnSpPr>
        <p:spPr>
          <a:xfrm flipH="1">
            <a:off x="783782" y="6304378"/>
            <a:ext cx="1782151" cy="0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F2C14F4F-2DC2-4E4E-B47C-5925D117418A}"/>
              </a:ext>
            </a:extLst>
          </p:cNvPr>
          <p:cNvSpPr/>
          <p:nvPr/>
        </p:nvSpPr>
        <p:spPr>
          <a:xfrm>
            <a:off x="4172670" y="1626031"/>
            <a:ext cx="1623527" cy="679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8DECA416-960F-4E1B-87F0-4BC586FCBFC1}"/>
              </a:ext>
            </a:extLst>
          </p:cNvPr>
          <p:cNvSpPr/>
          <p:nvPr/>
        </p:nvSpPr>
        <p:spPr>
          <a:xfrm>
            <a:off x="4889242" y="1278295"/>
            <a:ext cx="214604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8B2B5FD2-F7A5-447D-B826-946601541CD7}"/>
              </a:ext>
            </a:extLst>
          </p:cNvPr>
          <p:cNvSpPr/>
          <p:nvPr/>
        </p:nvSpPr>
        <p:spPr>
          <a:xfrm>
            <a:off x="5285796" y="131561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F9FC638C-6D20-499A-9F3E-0F458163D271}"/>
              </a:ext>
            </a:extLst>
          </p:cNvPr>
          <p:cNvCxnSpPr>
            <a:cxnSpLocks/>
          </p:cNvCxnSpPr>
          <p:nvPr/>
        </p:nvCxnSpPr>
        <p:spPr>
          <a:xfrm flipH="1">
            <a:off x="2684112" y="2528596"/>
            <a:ext cx="3104" cy="3659932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958E8B04-0348-4168-8675-76BB4054C155}"/>
              </a:ext>
            </a:extLst>
          </p:cNvPr>
          <p:cNvCxnSpPr>
            <a:cxnSpLocks/>
          </p:cNvCxnSpPr>
          <p:nvPr/>
        </p:nvCxnSpPr>
        <p:spPr>
          <a:xfrm flipH="1">
            <a:off x="174181" y="678802"/>
            <a:ext cx="35771" cy="5509726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948B11E6-3DFF-4335-ACC3-A60F18232862}"/>
              </a:ext>
            </a:extLst>
          </p:cNvPr>
          <p:cNvCxnSpPr>
            <a:cxnSpLocks/>
          </p:cNvCxnSpPr>
          <p:nvPr/>
        </p:nvCxnSpPr>
        <p:spPr>
          <a:xfrm flipH="1" flipV="1">
            <a:off x="783782" y="553614"/>
            <a:ext cx="5561036" cy="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F97760B0-F13F-46F2-9B65-7F229FD00364}"/>
              </a:ext>
            </a:extLst>
          </p:cNvPr>
          <p:cNvCxnSpPr>
            <a:cxnSpLocks/>
          </p:cNvCxnSpPr>
          <p:nvPr/>
        </p:nvCxnSpPr>
        <p:spPr>
          <a:xfrm flipH="1">
            <a:off x="7265433" y="553614"/>
            <a:ext cx="4248544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id="{A978026B-4D03-4092-A82C-D79432985FA7}"/>
              </a:ext>
            </a:extLst>
          </p:cNvPr>
          <p:cNvSpPr/>
          <p:nvPr/>
        </p:nvSpPr>
        <p:spPr>
          <a:xfrm>
            <a:off x="10885714" y="3633176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E0CA9944-5AA1-4FC0-969F-B591A6253023}"/>
              </a:ext>
            </a:extLst>
          </p:cNvPr>
          <p:cNvSpPr/>
          <p:nvPr/>
        </p:nvSpPr>
        <p:spPr>
          <a:xfrm>
            <a:off x="10885714" y="4329859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52320C35-6D09-4972-9671-BBCE2DD1BA8A}"/>
              </a:ext>
            </a:extLst>
          </p:cNvPr>
          <p:cNvSpPr/>
          <p:nvPr/>
        </p:nvSpPr>
        <p:spPr>
          <a:xfrm>
            <a:off x="10885714" y="5166507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D2740DDF-8FFB-45A1-A71A-AAA7EF49E17F}"/>
              </a:ext>
            </a:extLst>
          </p:cNvPr>
          <p:cNvSpPr/>
          <p:nvPr/>
        </p:nvSpPr>
        <p:spPr>
          <a:xfrm>
            <a:off x="10885714" y="5909846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FDF98CE1-20AA-44AA-83F4-E2549F9BEB01}"/>
              </a:ext>
            </a:extLst>
          </p:cNvPr>
          <p:cNvSpPr/>
          <p:nvPr/>
        </p:nvSpPr>
        <p:spPr>
          <a:xfrm>
            <a:off x="10608906" y="3633176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E2292A77-6C05-47E5-958B-B52F6F71D71F}"/>
              </a:ext>
            </a:extLst>
          </p:cNvPr>
          <p:cNvSpPr/>
          <p:nvPr/>
        </p:nvSpPr>
        <p:spPr>
          <a:xfrm>
            <a:off x="10608906" y="4329859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BB7B9DB-1489-4E13-B571-FAB128D241F2}"/>
              </a:ext>
            </a:extLst>
          </p:cNvPr>
          <p:cNvSpPr/>
          <p:nvPr/>
        </p:nvSpPr>
        <p:spPr>
          <a:xfrm>
            <a:off x="10608906" y="5166507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8B75CFE3-6E7A-4A5F-93C9-DE2AB0051698}"/>
              </a:ext>
            </a:extLst>
          </p:cNvPr>
          <p:cNvSpPr/>
          <p:nvPr/>
        </p:nvSpPr>
        <p:spPr>
          <a:xfrm>
            <a:off x="10608906" y="5909846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Signe de multiplication 67">
            <a:extLst>
              <a:ext uri="{FF2B5EF4-FFF2-40B4-BE49-F238E27FC236}">
                <a16:creationId xmlns:a16="http://schemas.microsoft.com/office/drawing/2014/main" id="{C87AE5A1-FF41-489C-948A-0997B9082F72}"/>
              </a:ext>
            </a:extLst>
          </p:cNvPr>
          <p:cNvSpPr/>
          <p:nvPr/>
        </p:nvSpPr>
        <p:spPr>
          <a:xfrm>
            <a:off x="341745" y="6102220"/>
            <a:ext cx="271370" cy="202139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Signe de multiplication 68">
            <a:extLst>
              <a:ext uri="{FF2B5EF4-FFF2-40B4-BE49-F238E27FC236}">
                <a16:creationId xmlns:a16="http://schemas.microsoft.com/office/drawing/2014/main" id="{AB5AC8EE-945A-412C-9E40-080D570695CA}"/>
              </a:ext>
            </a:extLst>
          </p:cNvPr>
          <p:cNvSpPr/>
          <p:nvPr/>
        </p:nvSpPr>
        <p:spPr>
          <a:xfrm>
            <a:off x="1482605" y="6102220"/>
            <a:ext cx="271370" cy="202139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Signe de multiplication 70">
            <a:extLst>
              <a:ext uri="{FF2B5EF4-FFF2-40B4-BE49-F238E27FC236}">
                <a16:creationId xmlns:a16="http://schemas.microsoft.com/office/drawing/2014/main" id="{75EEB95B-656D-444B-A669-19ACE2F79676}"/>
              </a:ext>
            </a:extLst>
          </p:cNvPr>
          <p:cNvSpPr/>
          <p:nvPr/>
        </p:nvSpPr>
        <p:spPr>
          <a:xfrm>
            <a:off x="679287" y="1777316"/>
            <a:ext cx="271370" cy="202139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Signe de multiplication 71">
            <a:extLst>
              <a:ext uri="{FF2B5EF4-FFF2-40B4-BE49-F238E27FC236}">
                <a16:creationId xmlns:a16="http://schemas.microsoft.com/office/drawing/2014/main" id="{8B8BCCD1-2439-4986-A71D-ED1781F6B0B1}"/>
              </a:ext>
            </a:extLst>
          </p:cNvPr>
          <p:cNvSpPr/>
          <p:nvPr/>
        </p:nvSpPr>
        <p:spPr>
          <a:xfrm>
            <a:off x="496867" y="2914421"/>
            <a:ext cx="271370" cy="202139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Signe de multiplication 72">
            <a:extLst>
              <a:ext uri="{FF2B5EF4-FFF2-40B4-BE49-F238E27FC236}">
                <a16:creationId xmlns:a16="http://schemas.microsoft.com/office/drawing/2014/main" id="{608582A7-E50A-4B65-BF3B-57A52ED57812}"/>
              </a:ext>
            </a:extLst>
          </p:cNvPr>
          <p:cNvSpPr/>
          <p:nvPr/>
        </p:nvSpPr>
        <p:spPr>
          <a:xfrm>
            <a:off x="649267" y="3066821"/>
            <a:ext cx="271370" cy="202139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Signe de multiplication 41">
            <a:extLst>
              <a:ext uri="{FF2B5EF4-FFF2-40B4-BE49-F238E27FC236}">
                <a16:creationId xmlns:a16="http://schemas.microsoft.com/office/drawing/2014/main" id="{BE8A25F3-49FC-4B74-8A58-AAA3FF52D73A}"/>
              </a:ext>
            </a:extLst>
          </p:cNvPr>
          <p:cNvSpPr/>
          <p:nvPr/>
        </p:nvSpPr>
        <p:spPr>
          <a:xfrm>
            <a:off x="3754604" y="1023269"/>
            <a:ext cx="271370" cy="202139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Signe de multiplication 42">
            <a:extLst>
              <a:ext uri="{FF2B5EF4-FFF2-40B4-BE49-F238E27FC236}">
                <a16:creationId xmlns:a16="http://schemas.microsoft.com/office/drawing/2014/main" id="{B849E476-AE1D-422F-9E3B-55140D10D562}"/>
              </a:ext>
            </a:extLst>
          </p:cNvPr>
          <p:cNvSpPr/>
          <p:nvPr/>
        </p:nvSpPr>
        <p:spPr>
          <a:xfrm>
            <a:off x="3226642" y="880979"/>
            <a:ext cx="271370" cy="202139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Signe de multiplication 46">
            <a:extLst>
              <a:ext uri="{FF2B5EF4-FFF2-40B4-BE49-F238E27FC236}">
                <a16:creationId xmlns:a16="http://schemas.microsoft.com/office/drawing/2014/main" id="{97E68D21-71B0-4A3C-BF39-FC55D2BD212B}"/>
              </a:ext>
            </a:extLst>
          </p:cNvPr>
          <p:cNvSpPr/>
          <p:nvPr/>
        </p:nvSpPr>
        <p:spPr>
          <a:xfrm>
            <a:off x="643818" y="752707"/>
            <a:ext cx="271370" cy="202139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Signe de multiplication 47">
            <a:extLst>
              <a:ext uri="{FF2B5EF4-FFF2-40B4-BE49-F238E27FC236}">
                <a16:creationId xmlns:a16="http://schemas.microsoft.com/office/drawing/2014/main" id="{02574D97-8173-4C5C-9978-F25DFD3ED765}"/>
              </a:ext>
            </a:extLst>
          </p:cNvPr>
          <p:cNvSpPr/>
          <p:nvPr/>
        </p:nvSpPr>
        <p:spPr>
          <a:xfrm>
            <a:off x="11408217" y="1626031"/>
            <a:ext cx="271370" cy="202139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Signe de multiplication 51">
            <a:extLst>
              <a:ext uri="{FF2B5EF4-FFF2-40B4-BE49-F238E27FC236}">
                <a16:creationId xmlns:a16="http://schemas.microsoft.com/office/drawing/2014/main" id="{A1DA0AF5-C1F9-470E-9A10-D5BBD68F46E5}"/>
              </a:ext>
            </a:extLst>
          </p:cNvPr>
          <p:cNvSpPr/>
          <p:nvPr/>
        </p:nvSpPr>
        <p:spPr>
          <a:xfrm>
            <a:off x="11415208" y="724877"/>
            <a:ext cx="271370" cy="202139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Signe de multiplication 52">
            <a:extLst>
              <a:ext uri="{FF2B5EF4-FFF2-40B4-BE49-F238E27FC236}">
                <a16:creationId xmlns:a16="http://schemas.microsoft.com/office/drawing/2014/main" id="{71B57056-1680-45DC-AD7E-1FB7E13B1A29}"/>
              </a:ext>
            </a:extLst>
          </p:cNvPr>
          <p:cNvSpPr/>
          <p:nvPr/>
        </p:nvSpPr>
        <p:spPr>
          <a:xfrm>
            <a:off x="9490382" y="869339"/>
            <a:ext cx="271370" cy="202139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Signe de multiplication 53">
            <a:extLst>
              <a:ext uri="{FF2B5EF4-FFF2-40B4-BE49-F238E27FC236}">
                <a16:creationId xmlns:a16="http://schemas.microsoft.com/office/drawing/2014/main" id="{D43A14A8-4D9B-452D-B3C4-BA33EA926E58}"/>
              </a:ext>
            </a:extLst>
          </p:cNvPr>
          <p:cNvSpPr/>
          <p:nvPr/>
        </p:nvSpPr>
        <p:spPr>
          <a:xfrm>
            <a:off x="174181" y="6515877"/>
            <a:ext cx="271370" cy="202139"/>
          </a:xfrm>
          <a:prstGeom prst="mathMultipl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B36C44-50E3-44B4-ABEB-5111D76A1BEC}"/>
              </a:ext>
            </a:extLst>
          </p:cNvPr>
          <p:cNvSpPr txBox="1"/>
          <p:nvPr/>
        </p:nvSpPr>
        <p:spPr>
          <a:xfrm>
            <a:off x="477430" y="6422683"/>
            <a:ext cx="200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chanfrein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347199-9AFF-4189-B802-3CFF2A528527}"/>
              </a:ext>
            </a:extLst>
          </p:cNvPr>
          <p:cNvSpPr txBox="1"/>
          <p:nvPr/>
        </p:nvSpPr>
        <p:spPr>
          <a:xfrm>
            <a:off x="6449019" y="1652845"/>
            <a:ext cx="6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625 mm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3749F81-5619-48D3-A7A5-A93766CAADA9}"/>
              </a:ext>
            </a:extLst>
          </p:cNvPr>
          <p:cNvSpPr txBox="1"/>
          <p:nvPr/>
        </p:nvSpPr>
        <p:spPr>
          <a:xfrm>
            <a:off x="1300698" y="5649380"/>
            <a:ext cx="6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625 mm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7AD91DD-C557-4184-B67C-132CB1B4C18D}"/>
              </a:ext>
            </a:extLst>
          </p:cNvPr>
          <p:cNvCxnSpPr>
            <a:cxnSpLocks/>
          </p:cNvCxnSpPr>
          <p:nvPr/>
        </p:nvCxnSpPr>
        <p:spPr>
          <a:xfrm>
            <a:off x="1694344" y="2499893"/>
            <a:ext cx="0" cy="3659932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1B6E07C6-9CC9-4886-9BBD-3CABFAFDDCCB}"/>
              </a:ext>
            </a:extLst>
          </p:cNvPr>
          <p:cNvSpPr txBox="1"/>
          <p:nvPr/>
        </p:nvSpPr>
        <p:spPr>
          <a:xfrm>
            <a:off x="1361223" y="4084818"/>
            <a:ext cx="6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845 mm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AE901267-E06D-4EBD-A881-39A8C422BDC1}"/>
              </a:ext>
            </a:extLst>
          </p:cNvPr>
          <p:cNvSpPr txBox="1"/>
          <p:nvPr/>
        </p:nvSpPr>
        <p:spPr>
          <a:xfrm>
            <a:off x="5354431" y="1124538"/>
            <a:ext cx="6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Diam 20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55B7C05-3808-4CF3-8717-4FE200BC7078}"/>
              </a:ext>
            </a:extLst>
          </p:cNvPr>
          <p:cNvSpPr txBox="1"/>
          <p:nvPr/>
        </p:nvSpPr>
        <p:spPr>
          <a:xfrm>
            <a:off x="4311064" y="1124538"/>
            <a:ext cx="53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Diam 40</a:t>
            </a: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E716B3DD-C29A-4213-B716-B902AFA8A55B}"/>
              </a:ext>
            </a:extLst>
          </p:cNvPr>
          <p:cNvCxnSpPr>
            <a:cxnSpLocks/>
          </p:cNvCxnSpPr>
          <p:nvPr/>
        </p:nvCxnSpPr>
        <p:spPr>
          <a:xfrm>
            <a:off x="5881394" y="1543347"/>
            <a:ext cx="0" cy="840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DBED6561-5E61-4663-96A7-077C28F83D24}"/>
              </a:ext>
            </a:extLst>
          </p:cNvPr>
          <p:cNvCxnSpPr>
            <a:cxnSpLocks/>
          </p:cNvCxnSpPr>
          <p:nvPr/>
        </p:nvCxnSpPr>
        <p:spPr>
          <a:xfrm flipH="1">
            <a:off x="4217802" y="2390970"/>
            <a:ext cx="1561338" cy="7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E114AD96-3283-41B2-8DF7-423687D8139C}"/>
              </a:ext>
            </a:extLst>
          </p:cNvPr>
          <p:cNvSpPr txBox="1"/>
          <p:nvPr/>
        </p:nvSpPr>
        <p:spPr>
          <a:xfrm>
            <a:off x="-141492" y="3424310"/>
            <a:ext cx="6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1460 mm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BB76E59E-2567-43DE-9F99-ADB2E6A2E370}"/>
              </a:ext>
            </a:extLst>
          </p:cNvPr>
          <p:cNvSpPr txBox="1"/>
          <p:nvPr/>
        </p:nvSpPr>
        <p:spPr>
          <a:xfrm>
            <a:off x="2901627" y="131210"/>
            <a:ext cx="6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1510 mm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1E37985B-7A2D-4BD3-89CE-DD5EEC6A5702}"/>
              </a:ext>
            </a:extLst>
          </p:cNvPr>
          <p:cNvSpPr txBox="1"/>
          <p:nvPr/>
        </p:nvSpPr>
        <p:spPr>
          <a:xfrm>
            <a:off x="5914373" y="1716751"/>
            <a:ext cx="48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400 mm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CED26D89-2C51-473F-B62C-AAE65FAB66D4}"/>
              </a:ext>
            </a:extLst>
          </p:cNvPr>
          <p:cNvSpPr txBox="1"/>
          <p:nvPr/>
        </p:nvSpPr>
        <p:spPr>
          <a:xfrm>
            <a:off x="4714314" y="2286300"/>
            <a:ext cx="6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500 mm</a:t>
            </a:r>
          </a:p>
        </p:txBody>
      </p: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376E231D-A914-4E3A-B2B3-3533BDA04565}"/>
              </a:ext>
            </a:extLst>
          </p:cNvPr>
          <p:cNvCxnSpPr>
            <a:cxnSpLocks/>
          </p:cNvCxnSpPr>
          <p:nvPr/>
        </p:nvCxnSpPr>
        <p:spPr>
          <a:xfrm flipH="1">
            <a:off x="5756172" y="2383205"/>
            <a:ext cx="638413" cy="85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7D59EB18-A8DF-4873-964D-B136C910D5E2}"/>
              </a:ext>
            </a:extLst>
          </p:cNvPr>
          <p:cNvSpPr txBox="1"/>
          <p:nvPr/>
        </p:nvSpPr>
        <p:spPr>
          <a:xfrm>
            <a:off x="5845957" y="2295043"/>
            <a:ext cx="6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170 mm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ED9352FA-60F2-49A2-BAD1-A32091BBB654}"/>
              </a:ext>
            </a:extLst>
          </p:cNvPr>
          <p:cNvSpPr txBox="1"/>
          <p:nvPr/>
        </p:nvSpPr>
        <p:spPr>
          <a:xfrm>
            <a:off x="4946192" y="1046850"/>
            <a:ext cx="635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50 mm</a:t>
            </a:r>
          </a:p>
        </p:txBody>
      </p: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6A771DFA-084C-408D-82B6-3FD33BB72F1C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4990814" y="1080785"/>
            <a:ext cx="5730" cy="1975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167154A8-0C0A-4485-8BD9-2335956EFF4C}"/>
              </a:ext>
            </a:extLst>
          </p:cNvPr>
          <p:cNvCxnSpPr>
            <a:cxnSpLocks/>
            <a:stCxn id="44" idx="2"/>
            <a:endCxn id="41" idx="6"/>
          </p:cNvCxnSpPr>
          <p:nvPr/>
        </p:nvCxnSpPr>
        <p:spPr>
          <a:xfrm flipH="1" flipV="1">
            <a:off x="5103846" y="1386295"/>
            <a:ext cx="181950" cy="13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C0CFCB1A-9741-476F-802B-D85FC6D84846}"/>
              </a:ext>
            </a:extLst>
          </p:cNvPr>
          <p:cNvSpPr txBox="1"/>
          <p:nvPr/>
        </p:nvSpPr>
        <p:spPr>
          <a:xfrm>
            <a:off x="4827406" y="1413855"/>
            <a:ext cx="1003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50 mm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92C5782-A9A0-47F8-A882-6542DF340399}"/>
              </a:ext>
            </a:extLst>
          </p:cNvPr>
          <p:cNvSpPr txBox="1"/>
          <p:nvPr/>
        </p:nvSpPr>
        <p:spPr>
          <a:xfrm>
            <a:off x="8840353" y="29355"/>
            <a:ext cx="6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1655 mm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BADD66E5-A485-41A7-9EAE-CD9F3F2108E1}"/>
              </a:ext>
            </a:extLst>
          </p:cNvPr>
          <p:cNvSpPr txBox="1"/>
          <p:nvPr/>
        </p:nvSpPr>
        <p:spPr>
          <a:xfrm>
            <a:off x="7678308" y="5231162"/>
            <a:ext cx="6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817 mm</a:t>
            </a:r>
          </a:p>
        </p:txBody>
      </p: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F0E9396B-DF52-47F3-842F-4D2D5A0005E2}"/>
              </a:ext>
            </a:extLst>
          </p:cNvPr>
          <p:cNvCxnSpPr>
            <a:cxnSpLocks/>
          </p:cNvCxnSpPr>
          <p:nvPr/>
        </p:nvCxnSpPr>
        <p:spPr>
          <a:xfrm flipH="1">
            <a:off x="6375929" y="5051430"/>
            <a:ext cx="325013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C6AA973-30B0-4954-9104-B0155BCD85F7}"/>
              </a:ext>
            </a:extLst>
          </p:cNvPr>
          <p:cNvSpPr/>
          <p:nvPr/>
        </p:nvSpPr>
        <p:spPr>
          <a:xfrm>
            <a:off x="6144986" y="3775375"/>
            <a:ext cx="3707364" cy="10656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A60766F8-E740-4E5C-9E3E-138241952B53}"/>
              </a:ext>
            </a:extLst>
          </p:cNvPr>
          <p:cNvCxnSpPr>
            <a:cxnSpLocks/>
          </p:cNvCxnSpPr>
          <p:nvPr/>
        </p:nvCxnSpPr>
        <p:spPr>
          <a:xfrm flipV="1">
            <a:off x="6004460" y="3843085"/>
            <a:ext cx="0" cy="9979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>
            <a:extLst>
              <a:ext uri="{FF2B5EF4-FFF2-40B4-BE49-F238E27FC236}">
                <a16:creationId xmlns:a16="http://schemas.microsoft.com/office/drawing/2014/main" id="{4F8C7917-AAA6-4287-97E9-09A72F8FFB7A}"/>
              </a:ext>
            </a:extLst>
          </p:cNvPr>
          <p:cNvSpPr txBox="1"/>
          <p:nvPr/>
        </p:nvSpPr>
        <p:spPr>
          <a:xfrm>
            <a:off x="5424694" y="4072989"/>
            <a:ext cx="6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502 mm</a:t>
            </a:r>
          </a:p>
        </p:txBody>
      </p: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CF6B84F3-32EF-43E9-AF50-47C004C84B46}"/>
              </a:ext>
            </a:extLst>
          </p:cNvPr>
          <p:cNvCxnSpPr>
            <a:cxnSpLocks/>
          </p:cNvCxnSpPr>
          <p:nvPr/>
        </p:nvCxnSpPr>
        <p:spPr>
          <a:xfrm flipH="1">
            <a:off x="4217802" y="6500785"/>
            <a:ext cx="6932281" cy="150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B7515062-6116-4B65-ACCB-DECCB55B07CE}"/>
              </a:ext>
            </a:extLst>
          </p:cNvPr>
          <p:cNvCxnSpPr>
            <a:cxnSpLocks/>
          </p:cNvCxnSpPr>
          <p:nvPr/>
        </p:nvCxnSpPr>
        <p:spPr>
          <a:xfrm flipV="1">
            <a:off x="4025974" y="3424310"/>
            <a:ext cx="0" cy="288004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:a16="http://schemas.microsoft.com/office/drawing/2014/main" id="{FF75E176-7B6F-4F5A-B8FC-6126AEBF6D0D}"/>
              </a:ext>
            </a:extLst>
          </p:cNvPr>
          <p:cNvSpPr txBox="1"/>
          <p:nvPr/>
        </p:nvSpPr>
        <p:spPr>
          <a:xfrm>
            <a:off x="3218261" y="4792388"/>
            <a:ext cx="6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1090 mm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C3415A9F-17BF-4810-8614-83F18113052E}"/>
              </a:ext>
            </a:extLst>
          </p:cNvPr>
          <p:cNvSpPr txBox="1"/>
          <p:nvPr/>
        </p:nvSpPr>
        <p:spPr>
          <a:xfrm>
            <a:off x="6835817" y="6551646"/>
            <a:ext cx="200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1740 mm</a:t>
            </a:r>
          </a:p>
        </p:txBody>
      </p: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FDBEFCEC-B479-42BA-B618-9A8A2269CC45}"/>
              </a:ext>
            </a:extLst>
          </p:cNvPr>
          <p:cNvCxnSpPr>
            <a:cxnSpLocks/>
          </p:cNvCxnSpPr>
          <p:nvPr/>
        </p:nvCxnSpPr>
        <p:spPr>
          <a:xfrm flipH="1">
            <a:off x="9888908" y="4072989"/>
            <a:ext cx="126117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>
            <a:extLst>
              <a:ext uri="{FF2B5EF4-FFF2-40B4-BE49-F238E27FC236}">
                <a16:creationId xmlns:a16="http://schemas.microsoft.com/office/drawing/2014/main" id="{CA079AF8-A559-4473-A103-002825AA8986}"/>
              </a:ext>
            </a:extLst>
          </p:cNvPr>
          <p:cNvSpPr txBox="1"/>
          <p:nvPr/>
        </p:nvSpPr>
        <p:spPr>
          <a:xfrm>
            <a:off x="9827563" y="3815271"/>
            <a:ext cx="6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260 mm</a:t>
            </a:r>
          </a:p>
        </p:txBody>
      </p: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1A919C69-E7D9-4BCE-875F-B1ECC43E8EDC}"/>
              </a:ext>
            </a:extLst>
          </p:cNvPr>
          <p:cNvCxnSpPr>
            <a:cxnSpLocks/>
          </p:cNvCxnSpPr>
          <p:nvPr/>
        </p:nvCxnSpPr>
        <p:spPr>
          <a:xfrm flipV="1">
            <a:off x="10903714" y="3693926"/>
            <a:ext cx="0" cy="66744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836C9F29-FC08-402D-A17F-59690B1FA7E6}"/>
              </a:ext>
            </a:extLst>
          </p:cNvPr>
          <p:cNvCxnSpPr>
            <a:cxnSpLocks/>
          </p:cNvCxnSpPr>
          <p:nvPr/>
        </p:nvCxnSpPr>
        <p:spPr>
          <a:xfrm flipV="1">
            <a:off x="10903714" y="4460644"/>
            <a:ext cx="0" cy="66744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1461015B-8978-4CFA-8707-4F3BCF6CB332}"/>
              </a:ext>
            </a:extLst>
          </p:cNvPr>
          <p:cNvCxnSpPr>
            <a:cxnSpLocks/>
          </p:cNvCxnSpPr>
          <p:nvPr/>
        </p:nvCxnSpPr>
        <p:spPr>
          <a:xfrm flipV="1">
            <a:off x="10903714" y="5242403"/>
            <a:ext cx="0" cy="66744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9E7A4D98-E99A-4928-9C43-303BF896D01F}"/>
              </a:ext>
            </a:extLst>
          </p:cNvPr>
          <p:cNvCxnSpPr>
            <a:cxnSpLocks/>
          </p:cNvCxnSpPr>
          <p:nvPr/>
        </p:nvCxnSpPr>
        <p:spPr>
          <a:xfrm flipV="1">
            <a:off x="10626906" y="3693926"/>
            <a:ext cx="0" cy="66744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9659BA0F-2A56-42A8-8993-7701774FC17C}"/>
              </a:ext>
            </a:extLst>
          </p:cNvPr>
          <p:cNvCxnSpPr>
            <a:cxnSpLocks/>
          </p:cNvCxnSpPr>
          <p:nvPr/>
        </p:nvCxnSpPr>
        <p:spPr>
          <a:xfrm flipV="1">
            <a:off x="10626906" y="4460644"/>
            <a:ext cx="0" cy="66744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BC933FEA-5993-4D68-AAB8-54BB1BC49C17}"/>
              </a:ext>
            </a:extLst>
          </p:cNvPr>
          <p:cNvCxnSpPr>
            <a:cxnSpLocks/>
          </p:cNvCxnSpPr>
          <p:nvPr/>
        </p:nvCxnSpPr>
        <p:spPr>
          <a:xfrm flipV="1">
            <a:off x="10626906" y="5242403"/>
            <a:ext cx="0" cy="66744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FD54951B-3FB2-414D-A14A-36314B0118E8}"/>
              </a:ext>
            </a:extLst>
          </p:cNvPr>
          <p:cNvCxnSpPr>
            <a:cxnSpLocks/>
            <a:endCxn id="63" idx="6"/>
          </p:cNvCxnSpPr>
          <p:nvPr/>
        </p:nvCxnSpPr>
        <p:spPr>
          <a:xfrm flipH="1">
            <a:off x="10921714" y="5927846"/>
            <a:ext cx="22836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2061B338-1F71-431B-A9FC-6D864C1FEF90}"/>
              </a:ext>
            </a:extLst>
          </p:cNvPr>
          <p:cNvCxnSpPr>
            <a:cxnSpLocks/>
          </p:cNvCxnSpPr>
          <p:nvPr/>
        </p:nvCxnSpPr>
        <p:spPr>
          <a:xfrm flipH="1">
            <a:off x="10644906" y="5927846"/>
            <a:ext cx="22836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oneTexte 112">
            <a:extLst>
              <a:ext uri="{FF2B5EF4-FFF2-40B4-BE49-F238E27FC236}">
                <a16:creationId xmlns:a16="http://schemas.microsoft.com/office/drawing/2014/main" id="{933AD99D-8A57-458D-AAD5-0F24A6DACD5B}"/>
              </a:ext>
            </a:extLst>
          </p:cNvPr>
          <p:cNvSpPr txBox="1"/>
          <p:nvPr/>
        </p:nvSpPr>
        <p:spPr>
          <a:xfrm>
            <a:off x="10019853" y="5324780"/>
            <a:ext cx="6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180 mm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67991F06-CB64-45B5-B8C9-7E0063609A3F}"/>
              </a:ext>
            </a:extLst>
          </p:cNvPr>
          <p:cNvSpPr txBox="1"/>
          <p:nvPr/>
        </p:nvSpPr>
        <p:spPr>
          <a:xfrm>
            <a:off x="10834366" y="5948364"/>
            <a:ext cx="47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15 mm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3E8C4F99-5C6F-4441-979B-2C608350BD12}"/>
              </a:ext>
            </a:extLst>
          </p:cNvPr>
          <p:cNvSpPr txBox="1"/>
          <p:nvPr/>
        </p:nvSpPr>
        <p:spPr>
          <a:xfrm>
            <a:off x="10518514" y="5948364"/>
            <a:ext cx="47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50 mm</a:t>
            </a:r>
          </a:p>
        </p:txBody>
      </p: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77BCBA5C-2F2A-426B-9B07-33B474CD70B4}"/>
              </a:ext>
            </a:extLst>
          </p:cNvPr>
          <p:cNvCxnSpPr>
            <a:cxnSpLocks/>
          </p:cNvCxnSpPr>
          <p:nvPr/>
        </p:nvCxnSpPr>
        <p:spPr>
          <a:xfrm flipV="1">
            <a:off x="10903714" y="5809172"/>
            <a:ext cx="1" cy="5729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64B8B7C3-5671-4095-8D8F-210D1A785067}"/>
              </a:ext>
            </a:extLst>
          </p:cNvPr>
          <p:cNvCxnSpPr>
            <a:cxnSpLocks/>
          </p:cNvCxnSpPr>
          <p:nvPr/>
        </p:nvCxnSpPr>
        <p:spPr>
          <a:xfrm flipV="1">
            <a:off x="10608906" y="5809171"/>
            <a:ext cx="18000" cy="5729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6ACFEFF2-AEF7-47C7-A758-84AF5C57AD17}"/>
              </a:ext>
            </a:extLst>
          </p:cNvPr>
          <p:cNvSpPr txBox="1"/>
          <p:nvPr/>
        </p:nvSpPr>
        <p:spPr>
          <a:xfrm>
            <a:off x="10019853" y="5891547"/>
            <a:ext cx="6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180 mm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7F7F7B3-7D82-449F-B0CB-D623CC507CE7}"/>
              </a:ext>
            </a:extLst>
          </p:cNvPr>
          <p:cNvSpPr/>
          <p:nvPr/>
        </p:nvSpPr>
        <p:spPr>
          <a:xfrm>
            <a:off x="375134" y="1828170"/>
            <a:ext cx="214237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19" name="Signe de multiplication 118">
            <a:extLst>
              <a:ext uri="{FF2B5EF4-FFF2-40B4-BE49-F238E27FC236}">
                <a16:creationId xmlns:a16="http://schemas.microsoft.com/office/drawing/2014/main" id="{42CC503F-AA73-4CA6-BCA0-6F8B8C4829C0}"/>
              </a:ext>
            </a:extLst>
          </p:cNvPr>
          <p:cNvSpPr/>
          <p:nvPr/>
        </p:nvSpPr>
        <p:spPr>
          <a:xfrm>
            <a:off x="339039" y="777576"/>
            <a:ext cx="271370" cy="202139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2D887F8E-22CC-4D9F-AB8A-7D9D375B2F3B}"/>
              </a:ext>
            </a:extLst>
          </p:cNvPr>
          <p:cNvSpPr/>
          <p:nvPr/>
        </p:nvSpPr>
        <p:spPr>
          <a:xfrm>
            <a:off x="2901627" y="683345"/>
            <a:ext cx="227854" cy="209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7ACD46A4-6715-45EF-955B-1DB3008529C4}"/>
              </a:ext>
            </a:extLst>
          </p:cNvPr>
          <p:cNvSpPr/>
          <p:nvPr/>
        </p:nvSpPr>
        <p:spPr>
          <a:xfrm>
            <a:off x="8848493" y="683345"/>
            <a:ext cx="227854" cy="2097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4EF68380-F652-4ED6-9798-485B73318D04}"/>
              </a:ext>
            </a:extLst>
          </p:cNvPr>
          <p:cNvSpPr/>
          <p:nvPr/>
        </p:nvSpPr>
        <p:spPr>
          <a:xfrm>
            <a:off x="1384798" y="2504198"/>
            <a:ext cx="214237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9A1B8806-968F-482B-9A9D-B08B797208FB}"/>
              </a:ext>
            </a:extLst>
          </p:cNvPr>
          <p:cNvSpPr/>
          <p:nvPr/>
        </p:nvSpPr>
        <p:spPr>
          <a:xfrm>
            <a:off x="3420709" y="1616720"/>
            <a:ext cx="227854" cy="209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E3E441E3-0869-4C70-990E-24C3354B40B9}"/>
              </a:ext>
            </a:extLst>
          </p:cNvPr>
          <p:cNvCxnSpPr>
            <a:cxnSpLocks/>
          </p:cNvCxnSpPr>
          <p:nvPr/>
        </p:nvCxnSpPr>
        <p:spPr>
          <a:xfrm>
            <a:off x="4282549" y="1158560"/>
            <a:ext cx="0" cy="4873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e 125">
            <a:extLst>
              <a:ext uri="{FF2B5EF4-FFF2-40B4-BE49-F238E27FC236}">
                <a16:creationId xmlns:a16="http://schemas.microsoft.com/office/drawing/2014/main" id="{521D033C-8325-4A5C-9CF4-2102FA57E0E6}"/>
              </a:ext>
            </a:extLst>
          </p:cNvPr>
          <p:cNvSpPr/>
          <p:nvPr/>
        </p:nvSpPr>
        <p:spPr>
          <a:xfrm>
            <a:off x="8848493" y="1645223"/>
            <a:ext cx="227854" cy="2097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05BE91CD-2199-4B0C-AF1F-07E00D7987D2}"/>
              </a:ext>
            </a:extLst>
          </p:cNvPr>
          <p:cNvSpPr/>
          <p:nvPr/>
        </p:nvSpPr>
        <p:spPr>
          <a:xfrm>
            <a:off x="5882073" y="5254053"/>
            <a:ext cx="227854" cy="2097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F2E56135-978F-455A-86AB-DA453C812671}"/>
              </a:ext>
            </a:extLst>
          </p:cNvPr>
          <p:cNvCxnSpPr>
            <a:cxnSpLocks/>
          </p:cNvCxnSpPr>
          <p:nvPr/>
        </p:nvCxnSpPr>
        <p:spPr>
          <a:xfrm flipV="1">
            <a:off x="6004460" y="3424310"/>
            <a:ext cx="0" cy="39096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:a16="http://schemas.microsoft.com/office/drawing/2014/main" id="{4FFC05E9-0985-4141-A807-81C85A8C14DE}"/>
              </a:ext>
            </a:extLst>
          </p:cNvPr>
          <p:cNvSpPr txBox="1"/>
          <p:nvPr/>
        </p:nvSpPr>
        <p:spPr>
          <a:xfrm>
            <a:off x="5424694" y="3438343"/>
            <a:ext cx="650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70 mm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00E073-0E66-4E79-B5AE-565DE422E5A2}"/>
              </a:ext>
            </a:extLst>
          </p:cNvPr>
          <p:cNvSpPr txBox="1"/>
          <p:nvPr/>
        </p:nvSpPr>
        <p:spPr>
          <a:xfrm>
            <a:off x="4562669" y="0"/>
            <a:ext cx="32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 et côtes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9524245-4A51-4C38-9B70-9A3F5A063BDE}"/>
              </a:ext>
            </a:extLst>
          </p:cNvPr>
          <p:cNvCxnSpPr/>
          <p:nvPr/>
        </p:nvCxnSpPr>
        <p:spPr>
          <a:xfrm>
            <a:off x="3680169" y="2104943"/>
            <a:ext cx="524107" cy="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EFFAA52F-2F31-4B09-8910-FBC5C0E5D05C}"/>
              </a:ext>
            </a:extLst>
          </p:cNvPr>
          <p:cNvCxnSpPr/>
          <p:nvPr/>
        </p:nvCxnSpPr>
        <p:spPr>
          <a:xfrm>
            <a:off x="3680169" y="2011203"/>
            <a:ext cx="524107" cy="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EF848677-625C-40B8-9761-3C163078103E}"/>
              </a:ext>
            </a:extLst>
          </p:cNvPr>
          <p:cNvCxnSpPr/>
          <p:nvPr/>
        </p:nvCxnSpPr>
        <p:spPr>
          <a:xfrm>
            <a:off x="3680169" y="1899069"/>
            <a:ext cx="524107" cy="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C8509CC7-72B2-45C9-83F4-72AAF243BBDE}"/>
              </a:ext>
            </a:extLst>
          </p:cNvPr>
          <p:cNvCxnSpPr/>
          <p:nvPr/>
        </p:nvCxnSpPr>
        <p:spPr>
          <a:xfrm>
            <a:off x="3680169" y="1795075"/>
            <a:ext cx="524107" cy="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A4872F9A-7EA4-4EBD-B0BE-8275F8AFA91E}"/>
              </a:ext>
            </a:extLst>
          </p:cNvPr>
          <p:cNvCxnSpPr>
            <a:cxnSpLocks/>
          </p:cNvCxnSpPr>
          <p:nvPr/>
        </p:nvCxnSpPr>
        <p:spPr>
          <a:xfrm>
            <a:off x="786887" y="2500599"/>
            <a:ext cx="5579623" cy="15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615D3D7B-B1C0-4B54-A4CF-43A3D45D67D4}"/>
              </a:ext>
            </a:extLst>
          </p:cNvPr>
          <p:cNvCxnSpPr>
            <a:cxnSpLocks/>
          </p:cNvCxnSpPr>
          <p:nvPr/>
        </p:nvCxnSpPr>
        <p:spPr>
          <a:xfrm flipV="1">
            <a:off x="786887" y="1124338"/>
            <a:ext cx="5693" cy="1348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CE2DA8A2-C85D-47D4-A448-75CF453804B5}"/>
              </a:ext>
            </a:extLst>
          </p:cNvPr>
          <p:cNvCxnSpPr>
            <a:cxnSpLocks/>
          </p:cNvCxnSpPr>
          <p:nvPr/>
        </p:nvCxnSpPr>
        <p:spPr>
          <a:xfrm flipH="1">
            <a:off x="786887" y="2528985"/>
            <a:ext cx="177904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CCB99B0F-2D0C-4077-BC3E-BBA92A749C0C}"/>
              </a:ext>
            </a:extLst>
          </p:cNvPr>
          <p:cNvCxnSpPr>
            <a:cxnSpLocks/>
          </p:cNvCxnSpPr>
          <p:nvPr/>
        </p:nvCxnSpPr>
        <p:spPr>
          <a:xfrm flipV="1">
            <a:off x="6374242" y="1120075"/>
            <a:ext cx="21207" cy="1383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421E4917-A7F8-4473-8257-7971FCE0E85F}"/>
              </a:ext>
            </a:extLst>
          </p:cNvPr>
          <p:cNvCxnSpPr>
            <a:cxnSpLocks/>
          </p:cNvCxnSpPr>
          <p:nvPr/>
        </p:nvCxnSpPr>
        <p:spPr>
          <a:xfrm>
            <a:off x="786887" y="1127665"/>
            <a:ext cx="5579623" cy="15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8E17BEC5-78A1-4DC0-8126-5A1CC5367038}"/>
              </a:ext>
            </a:extLst>
          </p:cNvPr>
          <p:cNvCxnSpPr>
            <a:cxnSpLocks/>
          </p:cNvCxnSpPr>
          <p:nvPr/>
        </p:nvCxnSpPr>
        <p:spPr>
          <a:xfrm>
            <a:off x="4990814" y="1431546"/>
            <a:ext cx="5730" cy="1975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Signe de multiplication 142">
            <a:extLst>
              <a:ext uri="{FF2B5EF4-FFF2-40B4-BE49-F238E27FC236}">
                <a16:creationId xmlns:a16="http://schemas.microsoft.com/office/drawing/2014/main" id="{F8B261FF-1482-4E79-B76F-97E308BC44EF}"/>
              </a:ext>
            </a:extLst>
          </p:cNvPr>
          <p:cNvSpPr/>
          <p:nvPr/>
        </p:nvSpPr>
        <p:spPr>
          <a:xfrm>
            <a:off x="9915401" y="1019005"/>
            <a:ext cx="271370" cy="202139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91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86040F3D-64AB-4B13-8DD2-A07AF55C5DD4}"/>
              </a:ext>
            </a:extLst>
          </p:cNvPr>
          <p:cNvSpPr/>
          <p:nvPr/>
        </p:nvSpPr>
        <p:spPr>
          <a:xfrm>
            <a:off x="382555" y="578498"/>
            <a:ext cx="401216" cy="3693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6F9CA7-1904-4068-9115-F2CFB53002F0}"/>
              </a:ext>
            </a:extLst>
          </p:cNvPr>
          <p:cNvSpPr txBox="1"/>
          <p:nvPr/>
        </p:nvSpPr>
        <p:spPr>
          <a:xfrm>
            <a:off x="783771" y="578498"/>
            <a:ext cx="11408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Bandeau entre tour du four et mur. Epaisseur : 120. Longueur : 1460. Largeur : 100. Chanfrein sur le haut uniquement.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1B781EF-DBAE-4552-A4AA-9D44D3640D0F}"/>
              </a:ext>
            </a:extLst>
          </p:cNvPr>
          <p:cNvSpPr/>
          <p:nvPr/>
        </p:nvSpPr>
        <p:spPr>
          <a:xfrm>
            <a:off x="382555" y="1054359"/>
            <a:ext cx="401216" cy="3693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78E591-DF8A-40EB-A888-02052DFB38C2}"/>
              </a:ext>
            </a:extLst>
          </p:cNvPr>
          <p:cNvSpPr txBox="1"/>
          <p:nvPr/>
        </p:nvSpPr>
        <p:spPr>
          <a:xfrm>
            <a:off x="783772" y="1054359"/>
            <a:ext cx="11252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Bandeau entre bandeau 1 et vide. Epaisseur : 120. Longueur : 1510. Largeur : 100. Chanfrein sur le haut et côté droit.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31ABBF7-A7AF-4C10-B73C-E2853E1B56F9}"/>
              </a:ext>
            </a:extLst>
          </p:cNvPr>
          <p:cNvSpPr/>
          <p:nvPr/>
        </p:nvSpPr>
        <p:spPr>
          <a:xfrm>
            <a:off x="382555" y="1530220"/>
            <a:ext cx="401216" cy="3693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DD35D0-CC5A-4EC5-A24D-4277DCFBFABE}"/>
              </a:ext>
            </a:extLst>
          </p:cNvPr>
          <p:cNvSpPr txBox="1"/>
          <p:nvPr/>
        </p:nvSpPr>
        <p:spPr>
          <a:xfrm>
            <a:off x="783772" y="1530220"/>
            <a:ext cx="11252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Bandeau entre vide et mur. Epaisseur : 120. Longueur : 1655. Largeur : 100. Chanfrein sur le haut et côté gauche.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FE9FC2F-5E9F-4923-99EA-EFBE58F73D0B}"/>
              </a:ext>
            </a:extLst>
          </p:cNvPr>
          <p:cNvSpPr/>
          <p:nvPr/>
        </p:nvSpPr>
        <p:spPr>
          <a:xfrm>
            <a:off x="382554" y="2067636"/>
            <a:ext cx="401216" cy="3693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E60B19E-E8E8-4042-B3A2-FAE54E06E1DA}"/>
              </a:ext>
            </a:extLst>
          </p:cNvPr>
          <p:cNvSpPr txBox="1"/>
          <p:nvPr/>
        </p:nvSpPr>
        <p:spPr>
          <a:xfrm>
            <a:off x="783770" y="2067636"/>
            <a:ext cx="11408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Plaque entre tour du four et mur. Longueur 845. Largeur 625. Epaisseur 200. Chanfrein uniquement côté droit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7E4309B-E094-4654-A401-98D8F6512B68}"/>
              </a:ext>
            </a:extLst>
          </p:cNvPr>
          <p:cNvSpPr/>
          <p:nvPr/>
        </p:nvSpPr>
        <p:spPr>
          <a:xfrm>
            <a:off x="382554" y="2704533"/>
            <a:ext cx="401216" cy="3693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43BFD48-0CD3-4EF0-800C-DBF5920CE87A}"/>
              </a:ext>
            </a:extLst>
          </p:cNvPr>
          <p:cNvSpPr txBox="1"/>
          <p:nvPr/>
        </p:nvSpPr>
        <p:spPr>
          <a:xfrm>
            <a:off x="783771" y="2704533"/>
            <a:ext cx="11252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Plaque qui longe plaque 4. Longueur 1510. Largeur 625. Epaisseur 200. Chanfreins côtés opposés à la plaque 1 et opposés au bandeau 2. Trous évier, robinets et trop plein à prévoir.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Evier en 500*400 et angle R5 (Q105 SOTTOTOP </a:t>
            </a:r>
            <a:r>
              <a:rPr lang="fr-FR" sz="1400" dirty="0" err="1"/>
              <a:t>cf</a:t>
            </a:r>
            <a:r>
              <a:rPr lang="fr-FR" sz="1400" dirty="0"/>
              <a:t> slide 4 avec le plan de découpe) A positionner à 140 du haut de la plaque et à 170 du côté droit.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Robinet trou de diamètre 40. Centré sur l’évier. À 50 du côté haut de la plaque et donc à 50 du côté haut de l’évier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Trou trop plein de diamètre 20. Centré à 50 du robinet à droite.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Prévoir rainurages pour égouttoir à gauche de l’évier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6 trous de fixation sous plan de 7mm à 20 mm des bords et 15 mm de profondeur. 2 trous au milieu dans la largeur (à 200 mm) et 4 trous, 2 sur chaque côté de la longueur à 100 mm des bords)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AA7FCC3-1C2F-4982-A3AD-ADE659B22DD4}"/>
              </a:ext>
            </a:extLst>
          </p:cNvPr>
          <p:cNvSpPr/>
          <p:nvPr/>
        </p:nvSpPr>
        <p:spPr>
          <a:xfrm>
            <a:off x="382553" y="4738414"/>
            <a:ext cx="401216" cy="3693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951587D-8FDE-431D-9491-6C56AEE0A096}"/>
              </a:ext>
            </a:extLst>
          </p:cNvPr>
          <p:cNvSpPr txBox="1"/>
          <p:nvPr/>
        </p:nvSpPr>
        <p:spPr>
          <a:xfrm>
            <a:off x="783770" y="4738414"/>
            <a:ext cx="11252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Plaque sans trou. Longueur 1655. Largeur 630. Epaisseur 200. Chanfreins sur les côtés opposés au bandeau 3 (en bas) et sur la gauche.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B08DF61-4ED3-4ADE-915A-CCE5809FED3F}"/>
              </a:ext>
            </a:extLst>
          </p:cNvPr>
          <p:cNvSpPr/>
          <p:nvPr/>
        </p:nvSpPr>
        <p:spPr>
          <a:xfrm>
            <a:off x="382553" y="5449483"/>
            <a:ext cx="401216" cy="3693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47B9693-EAB7-46A4-B67D-B81565640323}"/>
              </a:ext>
            </a:extLst>
          </p:cNvPr>
          <p:cNvSpPr txBox="1"/>
          <p:nvPr/>
        </p:nvSpPr>
        <p:spPr>
          <a:xfrm>
            <a:off x="783770" y="5468766"/>
            <a:ext cx="11252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Plaque </a:t>
            </a:r>
            <a:r>
              <a:rPr lang="fr-FR" sz="1400" dirty="0" err="1"/>
              <a:t>Ilôt</a:t>
            </a:r>
            <a:r>
              <a:rPr lang="fr-FR" sz="1400" dirty="0"/>
              <a:t>. Longueur 1740. Largeur 1090. Epaisseur 200. Chanfreins sur tous les côtés. Prévoir trous pour la plaques et vissage d’un débord.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Trou pour la plaque de 817 de Longueur et 502 de Largeur. Angle R11 (</a:t>
            </a:r>
            <a:r>
              <a:rPr lang="fr-FR" sz="1400" dirty="0" err="1"/>
              <a:t>cf</a:t>
            </a:r>
            <a:r>
              <a:rPr lang="fr-FR" sz="1400" dirty="0"/>
              <a:t> slide 5 avec le plan de découpe)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8 trous traversant pour visser le débord. 4 trous à 150 du bord droit. 4 trous à 650 du bord droit. 200 environ entre chaque trou dans la largeur et à partir du bord.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356151-6993-4BFA-A63A-F9F6D9055A15}"/>
              </a:ext>
            </a:extLst>
          </p:cNvPr>
          <p:cNvSpPr txBox="1"/>
          <p:nvPr/>
        </p:nvSpPr>
        <p:spPr>
          <a:xfrm>
            <a:off x="3135087" y="0"/>
            <a:ext cx="468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Description détaillée des bandeaux et plaques</a:t>
            </a:r>
          </a:p>
        </p:txBody>
      </p:sp>
    </p:spTree>
    <p:extLst>
      <p:ext uri="{BB962C8B-B14F-4D97-AF65-F5344CB8AC3E}">
        <p14:creationId xmlns:p14="http://schemas.microsoft.com/office/powerpoint/2010/main" val="395093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armoire, fenêtre, cuisine&#10;&#10;Description générée automatiquement">
            <a:extLst>
              <a:ext uri="{FF2B5EF4-FFF2-40B4-BE49-F238E27FC236}">
                <a16:creationId xmlns:a16="http://schemas.microsoft.com/office/drawing/2014/main" id="{E8B01458-B3BF-4273-B72C-5D42165BF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" y="875070"/>
            <a:ext cx="5112775" cy="3834581"/>
          </a:xfrm>
          <a:prstGeom prst="rect">
            <a:avLst/>
          </a:prstGeom>
        </p:spPr>
      </p:pic>
      <p:pic>
        <p:nvPicPr>
          <p:cNvPr id="5" name="Image 4" descr="Une image contenant fenêtre, intérieur, bâtiment, pièce&#10;&#10;Description générée automatiquement">
            <a:extLst>
              <a:ext uri="{FF2B5EF4-FFF2-40B4-BE49-F238E27FC236}">
                <a16:creationId xmlns:a16="http://schemas.microsoft.com/office/drawing/2014/main" id="{98262B1F-6F65-4A34-9628-4086CDFC3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9" y="893506"/>
            <a:ext cx="5869859" cy="4402395"/>
          </a:xfrm>
          <a:prstGeom prst="rect">
            <a:avLst/>
          </a:prstGeom>
        </p:spPr>
      </p:pic>
      <p:pic>
        <p:nvPicPr>
          <p:cNvPr id="7" name="Image 6" descr="Une image contenant intérieur, fenêtre, table, bâtiment&#10;&#10;Description générée automatiquement">
            <a:extLst>
              <a:ext uri="{FF2B5EF4-FFF2-40B4-BE49-F238E27FC236}">
                <a16:creationId xmlns:a16="http://schemas.microsoft.com/office/drawing/2014/main" id="{1922EE7C-0F56-4B15-AD88-EA19EB0D7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36" y="3094704"/>
            <a:ext cx="4794863" cy="35961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2C17F9-EAD7-4DF7-B22F-C9CBB8C85836}"/>
              </a:ext>
            </a:extLst>
          </p:cNvPr>
          <p:cNvSpPr txBox="1"/>
          <p:nvPr/>
        </p:nvSpPr>
        <p:spPr>
          <a:xfrm>
            <a:off x="3135087" y="0"/>
            <a:ext cx="468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Photos de la cuisine</a:t>
            </a:r>
          </a:p>
        </p:txBody>
      </p:sp>
    </p:spTree>
    <p:extLst>
      <p:ext uri="{BB962C8B-B14F-4D97-AF65-F5344CB8AC3E}">
        <p14:creationId xmlns:p14="http://schemas.microsoft.com/office/powerpoint/2010/main" val="173507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090F1E6-43C5-4A75-82C4-42A6C2A62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03" y="186785"/>
            <a:ext cx="3276047" cy="29877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8F269C-EC5E-4A11-BECC-07F3CD7DC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02" y="3520872"/>
            <a:ext cx="5187764" cy="28052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D52845-68B4-47BF-B3AA-B59C39135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859" y="2671350"/>
            <a:ext cx="3466114" cy="374105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C3831AB-8EDD-40A5-9096-BE62D9D4B48D}"/>
              </a:ext>
            </a:extLst>
          </p:cNvPr>
          <p:cNvSpPr txBox="1"/>
          <p:nvPr/>
        </p:nvSpPr>
        <p:spPr>
          <a:xfrm>
            <a:off x="3135087" y="0"/>
            <a:ext cx="468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Fiche technique évier et robinet</a:t>
            </a:r>
          </a:p>
        </p:txBody>
      </p:sp>
    </p:spTree>
    <p:extLst>
      <p:ext uri="{BB962C8B-B14F-4D97-AF65-F5344CB8AC3E}">
        <p14:creationId xmlns:p14="http://schemas.microsoft.com/office/powerpoint/2010/main" val="3566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F04A3B9-83B1-4EFC-82F6-173B146D1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7" y="813620"/>
            <a:ext cx="5820413" cy="31364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2CD8B7B-2A23-4DA7-B664-F9C076826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153" y="101397"/>
            <a:ext cx="3572789" cy="39066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4DF7946-B764-43FC-8EB4-300711FFA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798" y="4175240"/>
            <a:ext cx="4629460" cy="247136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FD94176-5F27-4B08-9BE3-C67AD3DECA7A}"/>
              </a:ext>
            </a:extLst>
          </p:cNvPr>
          <p:cNvSpPr txBox="1"/>
          <p:nvPr/>
        </p:nvSpPr>
        <p:spPr>
          <a:xfrm>
            <a:off x="3135087" y="0"/>
            <a:ext cx="468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Fiche technique des plaques</a:t>
            </a:r>
          </a:p>
        </p:txBody>
      </p:sp>
    </p:spTree>
    <p:extLst>
      <p:ext uri="{BB962C8B-B14F-4D97-AF65-F5344CB8AC3E}">
        <p14:creationId xmlns:p14="http://schemas.microsoft.com/office/powerpoint/2010/main" val="538653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275E2155E83B4CBDADB0B473CF178E" ma:contentTypeVersion="2" ma:contentTypeDescription="Create a new document." ma:contentTypeScope="" ma:versionID="3dc05a988e09fea1e22e2793fb7ddc58">
  <xsd:schema xmlns:xsd="http://www.w3.org/2001/XMLSchema" xmlns:xs="http://www.w3.org/2001/XMLSchema" xmlns:p="http://schemas.microsoft.com/office/2006/metadata/properties" xmlns:ns3="ee0e5534-8ef8-4d94-bf4b-90e14d7a32c1" targetNamespace="http://schemas.microsoft.com/office/2006/metadata/properties" ma:root="true" ma:fieldsID="84e9c321c6f61edf24b104dd171817fc" ns3:_="">
    <xsd:import namespace="ee0e5534-8ef8-4d94-bf4b-90e14d7a32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e5534-8ef8-4d94-bf4b-90e14d7a32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627600-4CE7-465C-AD1A-74828FEBEC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e5534-8ef8-4d94-bf4b-90e14d7a32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38BD93-9AB8-4831-9E42-CB3C5E2A38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DCEFD-171B-4274-AF2E-0193458CE6E4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ee0e5534-8ef8-4d94-bf4b-90e14d7a32c1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476</Words>
  <Application>Microsoft Office PowerPoint</Application>
  <PresentationFormat>Grand écran</PresentationFormat>
  <Paragraphs>57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HOLLIER LAROUSSE Stéphane</dc:creator>
  <cp:lastModifiedBy>HOLLIER LAROUSSE Stéphane</cp:lastModifiedBy>
  <cp:revision>60</cp:revision>
  <cp:lastPrinted>2020-06-24T16:45:20Z</cp:lastPrinted>
  <dcterms:created xsi:type="dcterms:W3CDTF">2020-06-24T07:06:07Z</dcterms:created>
  <dcterms:modified xsi:type="dcterms:W3CDTF">2020-07-26T12:09:45Z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0x0101006D275E2155E83B4CBDADB0B473CF178E</vt:lpwstr>
  </property>
</Properties>
</file>