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10" d="100"/>
          <a:sy n="110" d="100"/>
        </p:scale>
        <p:origin x="-11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7B5724-E854-C774-8F19-0F3C75B374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A87D2F1-2CFD-6252-F2B8-AF500F297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0834453-343B-2702-FF74-47256A056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F254-ACB9-47C0-974A-D63DC86E0A54}" type="datetimeFigureOut">
              <a:rPr lang="fr-FR" smtClean="0"/>
              <a:t>16/04/2026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C9EED1-D4FC-7AF3-3EE3-4F2059F47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790328-A3D5-0C35-EF5C-44AB4B468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D4BE3-9197-47B2-A999-C9C271C61E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0382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EDF902-D079-EBB2-69B2-44A84007B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42D4D86-1BBC-42A7-F040-90489B9DE8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7AB53D1-9479-85BD-FD29-44C76CE0A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F254-ACB9-47C0-974A-D63DC86E0A54}" type="datetimeFigureOut">
              <a:rPr lang="fr-FR" smtClean="0"/>
              <a:t>16/04/2026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68C6A5-FDF7-480B-5E15-5D367CC75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1D6337-5D68-B4B5-2DFA-FA7E721CA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D4BE3-9197-47B2-A999-C9C271C61E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3839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E217747-0BE6-D761-2FB7-2901F11918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0944C9A-CEEF-3290-FF8C-23EF1C65AB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7CBDAF9-E186-3D99-7AD7-5D02D8A14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F254-ACB9-47C0-974A-D63DC86E0A54}" type="datetimeFigureOut">
              <a:rPr lang="fr-FR" smtClean="0"/>
              <a:t>16/04/2026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2F87FF-4AC2-44FE-56E5-0AD41B788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906558-2EF8-C813-CDC9-194580E9D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D4BE3-9197-47B2-A999-C9C271C61E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269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76A029-5231-E701-44A2-0B38E487B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5F4FC14-D18B-86D6-DF8A-28B03E9975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D11D70-FF90-8236-766E-EF6454D14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F254-ACB9-47C0-974A-D63DC86E0A54}" type="datetimeFigureOut">
              <a:rPr lang="fr-FR" smtClean="0"/>
              <a:t>16/04/2026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52428C-B65D-CE1F-6CE3-B560CE7A7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6AFDEC1-1E88-2C69-D64C-420E24E57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D4BE3-9197-47B2-A999-C9C271C61E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0950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10D140-BF5C-F3F3-E46B-1A5E262BC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AD813E1-BEC7-2454-2130-CE961D5E4F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5F44AD-F2D9-A4B8-4C44-2D4339F0E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F254-ACB9-47C0-974A-D63DC86E0A54}" type="datetimeFigureOut">
              <a:rPr lang="fr-FR" smtClean="0"/>
              <a:t>16/04/2026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B73623-FCFC-C7CC-8676-4BD3ED43C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21BF5A8-CF48-DE4E-A3FE-4B760590D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D4BE3-9197-47B2-A999-C9C271C61E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5985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535446-4F85-4675-C08C-7D11B1DAC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6EC28E4-37AE-0303-1275-B566EA7B92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E774DDA-3BFF-3DE8-6EF3-71D0F16F87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BE93447-2FB1-E56A-B7CF-FE4839C3A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F254-ACB9-47C0-974A-D63DC86E0A54}" type="datetimeFigureOut">
              <a:rPr lang="fr-FR" smtClean="0"/>
              <a:t>16/04/2026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8B4E39E-355D-48C1-43B1-3672D10D5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F788647-0E7C-EC88-C78B-EDED91E03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D4BE3-9197-47B2-A999-C9C271C61E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8872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6D8338-487A-BCD1-8A5F-760994B5D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E171C16-9231-F3ED-8855-2C961A4FEB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B02F6D3-778F-3C5A-4BC9-D957520A74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4262AD8-72C6-3129-3DAE-4058DE7E4B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513542F-E15E-9F26-1C07-93516684E6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6DAF33A-5334-7536-EC1C-5EB8436A3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F254-ACB9-47C0-974A-D63DC86E0A54}" type="datetimeFigureOut">
              <a:rPr lang="fr-FR" smtClean="0"/>
              <a:t>16/04/2026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D38A2D4-3F30-91D4-8C07-E7BB6CCEA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4B7EF42-5372-6492-6F2E-165A21DB6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D4BE3-9197-47B2-A999-C9C271C61E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1337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A84769-B5DD-B890-1BC4-37A1F85D6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C1208DB-2728-309C-2A60-880887EF8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F254-ACB9-47C0-974A-D63DC86E0A54}" type="datetimeFigureOut">
              <a:rPr lang="fr-FR" smtClean="0"/>
              <a:t>16/04/2026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E7CA698-8A7A-17E1-5054-489301B81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3892B55-66E8-9320-315F-41E734752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D4BE3-9197-47B2-A999-C9C271C61E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7477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15F92BC-BC5A-9475-66A2-8A46B8048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F254-ACB9-47C0-974A-D63DC86E0A54}" type="datetimeFigureOut">
              <a:rPr lang="fr-FR" smtClean="0"/>
              <a:t>16/04/2026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FD44F43-E7FA-271C-5752-CC5329213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13E8BB7-8591-71F5-E063-9E762AE91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D4BE3-9197-47B2-A999-C9C271C61E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3711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E40F55-270C-6A76-1336-5BD91B292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EC98D52-C8D5-D5CF-34AF-D23F32010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57FD7FD-1BEC-4F92-4A69-6925B6A2B8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F8CB1B1-9AE3-C3F8-6975-594C6B9F1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F254-ACB9-47C0-974A-D63DC86E0A54}" type="datetimeFigureOut">
              <a:rPr lang="fr-FR" smtClean="0"/>
              <a:t>16/04/2026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90A5B9C-EAE1-2DFF-69F8-EE4191EDB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D865843-B52E-FCA2-B396-47271EA64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D4BE3-9197-47B2-A999-C9C271C61E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5843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AACC63-A798-307D-9F69-EB3CEDC29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F51807B-C49E-1897-DD6F-EAFDF16405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7A5CB08-4C3E-0A0D-EE1A-4DE0B8CE33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151CF71-FE88-A00D-1735-E8E5C416B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F254-ACB9-47C0-974A-D63DC86E0A54}" type="datetimeFigureOut">
              <a:rPr lang="fr-FR" smtClean="0"/>
              <a:t>16/04/2026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3973765-5ADD-9FF2-556A-0C2A6876E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F506CE4-9A0F-F924-2060-688C99261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D4BE3-9197-47B2-A999-C9C271C61E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8838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85D330D-B857-13FD-6AE0-00F56E4A9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DF6415D-A1EB-A59C-D106-29D27C0B30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C3B3050-1DB3-3D2A-049E-DF8360EE33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1DF254-ACB9-47C0-974A-D63DC86E0A54}" type="datetimeFigureOut">
              <a:rPr lang="fr-FR" smtClean="0"/>
              <a:t>16/04/2026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446DB3D-1614-BF94-1E40-EC02F3635B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ECB7FEF-F4D1-7808-3411-375B0A64DC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8D4BE3-9197-47B2-A999-C9C271C61E8B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11F5CA2-9256-EB34-AEB8-DA2F13E8ABC7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673725" y="6530340"/>
            <a:ext cx="876300" cy="13716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r-FR" sz="900">
                <a:solidFill>
                  <a:srgbClr val="008000">
                    <a:alpha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C1 - Internal use</a:t>
            </a:r>
          </a:p>
        </p:txBody>
      </p:sp>
    </p:spTree>
    <p:extLst>
      <p:ext uri="{BB962C8B-B14F-4D97-AF65-F5344CB8AC3E}">
        <p14:creationId xmlns:p14="http://schemas.microsoft.com/office/powerpoint/2010/main" val="3548932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rde 16">
            <a:extLst>
              <a:ext uri="{FF2B5EF4-FFF2-40B4-BE49-F238E27FC236}">
                <a16:creationId xmlns:a16="http://schemas.microsoft.com/office/drawing/2014/main" id="{0BCAB04F-471B-F8BE-E48B-238B6BF28D06}"/>
              </a:ext>
            </a:extLst>
          </p:cNvPr>
          <p:cNvSpPr/>
          <p:nvPr/>
        </p:nvSpPr>
        <p:spPr>
          <a:xfrm rot="5400000">
            <a:off x="3717373" y="783487"/>
            <a:ext cx="6048000" cy="6264000"/>
          </a:xfrm>
          <a:prstGeom prst="chord">
            <a:avLst>
              <a:gd name="adj1" fmla="val 5407381"/>
              <a:gd name="adj2" fmla="val 1620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7F608E4C-ADDA-9393-B2A9-F19E854FE8B6}"/>
              </a:ext>
            </a:extLst>
          </p:cNvPr>
          <p:cNvCxnSpPr>
            <a:cxnSpLocks/>
          </p:cNvCxnSpPr>
          <p:nvPr/>
        </p:nvCxnSpPr>
        <p:spPr>
          <a:xfrm flipH="1">
            <a:off x="3609373" y="3919321"/>
            <a:ext cx="6264000" cy="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4430E2B1-53A1-78B2-C104-51D85CA55A5E}"/>
              </a:ext>
            </a:extLst>
          </p:cNvPr>
          <p:cNvCxnSpPr>
            <a:cxnSpLocks/>
          </p:cNvCxnSpPr>
          <p:nvPr/>
        </p:nvCxnSpPr>
        <p:spPr>
          <a:xfrm flipH="1">
            <a:off x="6723373" y="895321"/>
            <a:ext cx="18000" cy="30240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>
            <a:extLst>
              <a:ext uri="{FF2B5EF4-FFF2-40B4-BE49-F238E27FC236}">
                <a16:creationId xmlns:a16="http://schemas.microsoft.com/office/drawing/2014/main" id="{0032D238-2FE9-959F-52DB-3A22FC5D2A32}"/>
              </a:ext>
            </a:extLst>
          </p:cNvPr>
          <p:cNvSpPr txBox="1"/>
          <p:nvPr/>
        </p:nvSpPr>
        <p:spPr>
          <a:xfrm>
            <a:off x="6814238" y="2222655"/>
            <a:ext cx="995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840mm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E63CF670-F00B-532F-D2A9-C2BA07CEDC28}"/>
              </a:ext>
            </a:extLst>
          </p:cNvPr>
          <p:cNvSpPr txBox="1"/>
          <p:nvPr/>
        </p:nvSpPr>
        <p:spPr>
          <a:xfrm>
            <a:off x="6316526" y="3923155"/>
            <a:ext cx="1097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1740mm</a:t>
            </a:r>
          </a:p>
        </p:txBody>
      </p: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96491200-046E-CE12-8E16-82A2EBB003C0}"/>
              </a:ext>
            </a:extLst>
          </p:cNvPr>
          <p:cNvGrpSpPr/>
          <p:nvPr/>
        </p:nvGrpSpPr>
        <p:grpSpPr>
          <a:xfrm>
            <a:off x="6430283" y="1094570"/>
            <a:ext cx="622179" cy="21600"/>
            <a:chOff x="2297027" y="1927959"/>
            <a:chExt cx="622179" cy="21600"/>
          </a:xfrm>
          <a:solidFill>
            <a:schemeClr val="bg1"/>
          </a:solidFill>
        </p:grpSpPr>
        <p:sp>
          <p:nvSpPr>
            <p:cNvPr id="20" name="Ellipse 19">
              <a:extLst>
                <a:ext uri="{FF2B5EF4-FFF2-40B4-BE49-F238E27FC236}">
                  <a16:creationId xmlns:a16="http://schemas.microsoft.com/office/drawing/2014/main" id="{2FED4A14-F724-80FB-1AF7-C76B767B945A}"/>
                </a:ext>
              </a:extLst>
            </p:cNvPr>
            <p:cNvSpPr/>
            <p:nvPr/>
          </p:nvSpPr>
          <p:spPr>
            <a:xfrm>
              <a:off x="2297027" y="1927959"/>
              <a:ext cx="21600" cy="2160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Ellipse 20">
              <a:extLst>
                <a:ext uri="{FF2B5EF4-FFF2-40B4-BE49-F238E27FC236}">
                  <a16:creationId xmlns:a16="http://schemas.microsoft.com/office/drawing/2014/main" id="{CF777A00-2D87-23E5-92DE-059A00E35E6D}"/>
                </a:ext>
              </a:extLst>
            </p:cNvPr>
            <p:cNvSpPr/>
            <p:nvPr/>
          </p:nvSpPr>
          <p:spPr>
            <a:xfrm>
              <a:off x="2897606" y="1927959"/>
              <a:ext cx="21600" cy="2160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0C63B713-653A-32D1-D1CE-326A8904DD91}"/>
              </a:ext>
            </a:extLst>
          </p:cNvPr>
          <p:cNvCxnSpPr/>
          <p:nvPr/>
        </p:nvCxnSpPr>
        <p:spPr>
          <a:xfrm>
            <a:off x="6441083" y="359575"/>
            <a:ext cx="0" cy="720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E7BD46D9-42BF-74BD-5289-750E1318EE94}"/>
              </a:ext>
            </a:extLst>
          </p:cNvPr>
          <p:cNvCxnSpPr/>
          <p:nvPr/>
        </p:nvCxnSpPr>
        <p:spPr>
          <a:xfrm>
            <a:off x="7035101" y="365362"/>
            <a:ext cx="0" cy="720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0" name="ZoneTexte 29">
            <a:extLst>
              <a:ext uri="{FF2B5EF4-FFF2-40B4-BE49-F238E27FC236}">
                <a16:creationId xmlns:a16="http://schemas.microsoft.com/office/drawing/2014/main" id="{0C8C829B-1900-1976-B3A8-DF9BE2DDE2EF}"/>
              </a:ext>
            </a:extLst>
          </p:cNvPr>
          <p:cNvSpPr txBox="1"/>
          <p:nvPr/>
        </p:nvSpPr>
        <p:spPr>
          <a:xfrm>
            <a:off x="6295310" y="94229"/>
            <a:ext cx="1097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160mm</a:t>
            </a:r>
          </a:p>
        </p:txBody>
      </p: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0D3D4156-5E43-AEF7-14ED-B0E6C247C9E2}"/>
              </a:ext>
            </a:extLst>
          </p:cNvPr>
          <p:cNvCxnSpPr>
            <a:cxnSpLocks/>
          </p:cNvCxnSpPr>
          <p:nvPr/>
        </p:nvCxnSpPr>
        <p:spPr>
          <a:xfrm flipH="1">
            <a:off x="7052461" y="1105370"/>
            <a:ext cx="2916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1FD05064-6D9D-363A-ED9C-EAE70C24F201}"/>
              </a:ext>
            </a:extLst>
          </p:cNvPr>
          <p:cNvCxnSpPr>
            <a:cxnSpLocks/>
          </p:cNvCxnSpPr>
          <p:nvPr/>
        </p:nvCxnSpPr>
        <p:spPr>
          <a:xfrm flipH="1">
            <a:off x="6843839" y="887616"/>
            <a:ext cx="3096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4" name="ZoneTexte 33">
            <a:extLst>
              <a:ext uri="{FF2B5EF4-FFF2-40B4-BE49-F238E27FC236}">
                <a16:creationId xmlns:a16="http://schemas.microsoft.com/office/drawing/2014/main" id="{F39E114C-22B1-0607-22F4-EC20F0E53E50}"/>
              </a:ext>
            </a:extLst>
          </p:cNvPr>
          <p:cNvSpPr txBox="1"/>
          <p:nvPr/>
        </p:nvSpPr>
        <p:spPr>
          <a:xfrm>
            <a:off x="9621852" y="802214"/>
            <a:ext cx="1097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60mm</a:t>
            </a:r>
          </a:p>
        </p:txBody>
      </p:sp>
    </p:spTree>
    <p:extLst>
      <p:ext uri="{BB962C8B-B14F-4D97-AF65-F5344CB8AC3E}">
        <p14:creationId xmlns:p14="http://schemas.microsoft.com/office/powerpoint/2010/main" val="42262600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</vt:lpstr>
      <vt:lpstr>Thème Office</vt:lpstr>
      <vt:lpstr>Présentation PowerPoint</vt:lpstr>
    </vt:vector>
  </TitlesOfParts>
  <Company>LOREAL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AKKAL Mehdi</dc:creator>
  <cp:lastModifiedBy>AKKAL Mehdi</cp:lastModifiedBy>
  <cp:revision>1</cp:revision>
  <dcterms:created xsi:type="dcterms:W3CDTF">2026-04-16T13:51:01Z</dcterms:created>
  <dcterms:modified xsi:type="dcterms:W3CDTF">2026-04-17T11:13:39Z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3b7177-c66c-4b22-a350-7ee86f9a1e74_Enabled">
    <vt:lpwstr>true</vt:lpwstr>
  </property>
  <property fmtid="{D5CDD505-2E9C-101B-9397-08002B2CF9AE}" pid="3" name="MSIP_Label_f43b7177-c66c-4b22-a350-7ee86f9a1e74_SetDate">
    <vt:lpwstr>2026-04-17T11:13:28Z</vt:lpwstr>
  </property>
  <property fmtid="{D5CDD505-2E9C-101B-9397-08002B2CF9AE}" pid="4" name="MSIP_Label_f43b7177-c66c-4b22-a350-7ee86f9a1e74_Method">
    <vt:lpwstr>Standard</vt:lpwstr>
  </property>
  <property fmtid="{D5CDD505-2E9C-101B-9397-08002B2CF9AE}" pid="5" name="MSIP_Label_f43b7177-c66c-4b22-a350-7ee86f9a1e74_Name">
    <vt:lpwstr>C1_Internal use</vt:lpwstr>
  </property>
  <property fmtid="{D5CDD505-2E9C-101B-9397-08002B2CF9AE}" pid="6" name="MSIP_Label_f43b7177-c66c-4b22-a350-7ee86f9a1e74_SiteId">
    <vt:lpwstr>e4e1abd9-eac7-4a71-ab52-da5c998aa7ba</vt:lpwstr>
  </property>
  <property fmtid="{D5CDD505-2E9C-101B-9397-08002B2CF9AE}" pid="7" name="MSIP_Label_f43b7177-c66c-4b22-a350-7ee86f9a1e74_ActionId">
    <vt:lpwstr>38454d4a-e0f0-4be5-ba41-c7ebbc7dbba2</vt:lpwstr>
  </property>
  <property fmtid="{D5CDD505-2E9C-101B-9397-08002B2CF9AE}" pid="8" name="MSIP_Label_f43b7177-c66c-4b22-a350-7ee86f9a1e74_ContentBits">
    <vt:lpwstr>2</vt:lpwstr>
  </property>
  <property fmtid="{D5CDD505-2E9C-101B-9397-08002B2CF9AE}" pid="9" name="MSIP_Label_f43b7177-c66c-4b22-a350-7ee86f9a1e74_Tag">
    <vt:lpwstr>10, 3, 0, 1</vt:lpwstr>
  </property>
  <property fmtid="{D5CDD505-2E9C-101B-9397-08002B2CF9AE}" pid="10" name="ClassificationContentMarkingFooterLocations">
    <vt:lpwstr>Thème Office:8</vt:lpwstr>
  </property>
  <property fmtid="{D5CDD505-2E9C-101B-9397-08002B2CF9AE}" pid="11" name="ClassificationContentMarkingFooterText">
    <vt:lpwstr>C1 - Internal use</vt:lpwstr>
  </property>
</Properties>
</file>